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7" r:id="rId6"/>
    <p:sldId id="261" r:id="rId7"/>
    <p:sldId id="286" r:id="rId8"/>
    <p:sldId id="285" r:id="rId9"/>
    <p:sldId id="284" r:id="rId10"/>
    <p:sldId id="260" r:id="rId11"/>
    <p:sldId id="291" r:id="rId12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HY견고딕" panose="02030600000101010101" pitchFamily="18" charset="-127"/>
      <p:regular r:id="rId1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022" y="43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8ACF-9B52-462C-ADF9-8F5CA233EC52}" type="datetimeFigureOut">
              <a:rPr lang="ko-KR" altLang="en-US" smtClean="0"/>
              <a:t>2016-12-09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8FF8-2F2C-43D2-8D4F-6F60B79C83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바탕 화면\Nwe템플릿\작업\PNG\master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10" Type="http://schemas.openxmlformats.org/officeDocument/2006/relationships/image" Target="../media/image50.png"/><Relationship Id="rId4" Type="http://schemas.openxmlformats.org/officeDocument/2006/relationships/image" Target="../media/image44.png"/><Relationship Id="rId9" Type="http://schemas.openxmlformats.org/officeDocument/2006/relationships/image" Target="../media/image4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Administrator\바탕 화면\Nwe템플릿\작업\PNG\ma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52" name="Picture 4" descr="C:\Documents and Settings\Administrator\바탕 화면\Nwe템플릿\작업\PNG\main-1.png"/>
          <p:cNvPicPr>
            <a:picLocks noChangeAspect="1" noChangeArrowheads="1"/>
          </p:cNvPicPr>
          <p:nvPr/>
        </p:nvPicPr>
        <p:blipFill>
          <a:blip r:embed="rId3" cstate="print"/>
          <a:srcRect b="20860"/>
          <a:stretch>
            <a:fillRect/>
          </a:stretch>
        </p:blipFill>
        <p:spPr bwMode="auto">
          <a:xfrm>
            <a:off x="0" y="0"/>
            <a:ext cx="9144000" cy="5427406"/>
          </a:xfrm>
          <a:prstGeom prst="rect">
            <a:avLst/>
          </a:prstGeom>
          <a:noFill/>
        </p:spPr>
      </p:pic>
      <p:pic>
        <p:nvPicPr>
          <p:cNvPr id="2053" name="Picture 5" descr="C:\Documents and Settings\Administrator\바탕 화면\Nwe템플릿\작업\PNG\main-2.png"/>
          <p:cNvPicPr>
            <a:picLocks noChangeAspect="1" noChangeArrowheads="1"/>
          </p:cNvPicPr>
          <p:nvPr/>
        </p:nvPicPr>
        <p:blipFill>
          <a:blip r:embed="rId4" cstate="print"/>
          <a:srcRect l="54086" t="25090"/>
          <a:stretch>
            <a:fillRect/>
          </a:stretch>
        </p:blipFill>
        <p:spPr bwMode="auto">
          <a:xfrm>
            <a:off x="4945626" y="1720645"/>
            <a:ext cx="4198374" cy="5137355"/>
          </a:xfrm>
          <a:prstGeom prst="rect">
            <a:avLst/>
          </a:prstGeom>
          <a:noFill/>
        </p:spPr>
      </p:pic>
      <p:pic>
        <p:nvPicPr>
          <p:cNvPr id="2054" name="Picture 6" descr="C:\Documents and Settings\Administrator\바탕 화면\Nwe템플릿\작업\PNG\main-3.png"/>
          <p:cNvPicPr>
            <a:picLocks noChangeAspect="1" noChangeArrowheads="1"/>
          </p:cNvPicPr>
          <p:nvPr/>
        </p:nvPicPr>
        <p:blipFill>
          <a:blip r:embed="rId5" cstate="print"/>
          <a:srcRect t="67814" r="44839"/>
          <a:stretch>
            <a:fillRect/>
          </a:stretch>
        </p:blipFill>
        <p:spPr bwMode="auto">
          <a:xfrm>
            <a:off x="0" y="4650658"/>
            <a:ext cx="5043948" cy="2207342"/>
          </a:xfrm>
          <a:prstGeom prst="rect">
            <a:avLst/>
          </a:prstGeom>
          <a:noFill/>
        </p:spPr>
      </p:pic>
      <p:pic>
        <p:nvPicPr>
          <p:cNvPr id="2056" name="Picture 8" descr="C:\Documents and Settings\Administrator\바탕 화면\Nwe템플릿\작업\PNG\main-5.png"/>
          <p:cNvPicPr>
            <a:picLocks noChangeAspect="1" noChangeArrowheads="1"/>
          </p:cNvPicPr>
          <p:nvPr/>
        </p:nvPicPr>
        <p:blipFill>
          <a:blip r:embed="rId6" cstate="print"/>
          <a:srcRect l="2258" t="30108"/>
          <a:stretch>
            <a:fillRect/>
          </a:stretch>
        </p:blipFill>
        <p:spPr bwMode="auto">
          <a:xfrm>
            <a:off x="206477" y="2135112"/>
            <a:ext cx="8937523" cy="4793226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바탕 화면\Nwe템플릿\작업\PNG\메인퍼즐\02.png"/>
          <p:cNvPicPr>
            <a:picLocks noChangeAspect="1" noChangeArrowheads="1"/>
          </p:cNvPicPr>
          <p:nvPr/>
        </p:nvPicPr>
        <p:blipFill>
          <a:blip r:embed="rId7" cstate="print"/>
          <a:srcRect r="79677" b="79928"/>
          <a:stretch>
            <a:fillRect/>
          </a:stretch>
        </p:blipFill>
        <p:spPr bwMode="auto">
          <a:xfrm>
            <a:off x="0" y="0"/>
            <a:ext cx="1858297" cy="1376516"/>
          </a:xfrm>
          <a:prstGeom prst="rect">
            <a:avLst/>
          </a:prstGeom>
          <a:noFill/>
        </p:spPr>
      </p:pic>
      <p:pic>
        <p:nvPicPr>
          <p:cNvPr id="2058" name="Picture 10" descr="C:\Documents and Settings\Administrator\바탕 화면\Nwe템플릿\작업\PNG\메인퍼즐\03.png"/>
          <p:cNvPicPr>
            <a:picLocks noChangeAspect="1" noChangeArrowheads="1"/>
          </p:cNvPicPr>
          <p:nvPr/>
        </p:nvPicPr>
        <p:blipFill>
          <a:blip r:embed="rId8" cstate="print"/>
          <a:srcRect l="36022" t="8458" r="43226" b="50824"/>
          <a:stretch>
            <a:fillRect/>
          </a:stretch>
        </p:blipFill>
        <p:spPr bwMode="auto">
          <a:xfrm>
            <a:off x="3293806" y="580103"/>
            <a:ext cx="1897626" cy="2792362"/>
          </a:xfrm>
          <a:prstGeom prst="rect">
            <a:avLst/>
          </a:prstGeom>
          <a:noFill/>
        </p:spPr>
      </p:pic>
      <p:pic>
        <p:nvPicPr>
          <p:cNvPr id="2059" name="Picture 11" descr="C:\Documents and Settings\Administrator\바탕 화면\Nwe템플릿\작업\PNG\메인퍼즐\04.png"/>
          <p:cNvPicPr>
            <a:picLocks noChangeAspect="1" noChangeArrowheads="1"/>
          </p:cNvPicPr>
          <p:nvPr/>
        </p:nvPicPr>
        <p:blipFill>
          <a:blip r:embed="rId9" cstate="print"/>
          <a:srcRect l="19247" t="9749" r="42258" b="36057"/>
          <a:stretch>
            <a:fillRect/>
          </a:stretch>
        </p:blipFill>
        <p:spPr bwMode="auto">
          <a:xfrm>
            <a:off x="1759974" y="668594"/>
            <a:ext cx="3519949" cy="3716593"/>
          </a:xfrm>
          <a:prstGeom prst="rect">
            <a:avLst/>
          </a:prstGeom>
          <a:noFill/>
        </p:spPr>
      </p:pic>
      <p:pic>
        <p:nvPicPr>
          <p:cNvPr id="2060" name="Picture 12" descr="C:\Documents and Settings\Administrator\바탕 화면\Nwe템플릿\작업\PNG\메인퍼즐\05.png"/>
          <p:cNvPicPr>
            <a:picLocks noChangeAspect="1" noChangeArrowheads="1"/>
          </p:cNvPicPr>
          <p:nvPr/>
        </p:nvPicPr>
        <p:blipFill>
          <a:blip r:embed="rId10" cstate="print"/>
          <a:srcRect l="45699" t="20215" r="26344" b="49964"/>
          <a:stretch>
            <a:fillRect/>
          </a:stretch>
        </p:blipFill>
        <p:spPr bwMode="auto">
          <a:xfrm>
            <a:off x="4178710" y="1386348"/>
            <a:ext cx="2556387" cy="2045110"/>
          </a:xfrm>
          <a:prstGeom prst="rect">
            <a:avLst/>
          </a:prstGeom>
          <a:noFill/>
        </p:spPr>
      </p:pic>
      <p:pic>
        <p:nvPicPr>
          <p:cNvPr id="2061" name="Picture 13" descr="C:\Documents and Settings\Administrator\바탕 화면\Nwe템플릿\작업\PNG\메인퍼즐\01.png"/>
          <p:cNvPicPr>
            <a:picLocks noChangeAspect="1" noChangeArrowheads="1"/>
          </p:cNvPicPr>
          <p:nvPr/>
        </p:nvPicPr>
        <p:blipFill>
          <a:blip r:embed="rId11" cstate="print"/>
          <a:srcRect l="45269" t="22652" r="19893" b="48816"/>
          <a:stretch>
            <a:fillRect/>
          </a:stretch>
        </p:blipFill>
        <p:spPr bwMode="auto">
          <a:xfrm>
            <a:off x="4139381" y="1553497"/>
            <a:ext cx="3185651" cy="1956619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176990" y="2519159"/>
            <a:ext cx="523412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kumimoji="0"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모의 해킹 </a:t>
            </a:r>
            <a:r>
              <a:rPr kumimoji="0"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2</a:t>
            </a:r>
            <a:r>
              <a:rPr kumimoji="0"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주차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40366" y="3316084"/>
            <a:ext cx="290977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 2</a:t>
            </a:r>
            <a:r>
              <a:rPr kumimoji="0" lang="ko-KR" altLang="en-US" sz="2000" dirty="0">
                <a:latin typeface="HY견고딕" pitchFamily="18" charset="-127"/>
                <a:ea typeface="HY견고딕" pitchFamily="18" charset="-127"/>
              </a:rPr>
              <a:t>주차 </a:t>
            </a:r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SQL Injection</a:t>
            </a:r>
          </a:p>
          <a:p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	</a:t>
            </a: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실습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Administrator\바탕 화면\Nwe템플릿\작업\PNG\end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3" name="Picture 3" descr="C:\Documents and Settings\Administrator\바탕 화면\Nwe템플릿\작업\PNG\ending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4" name="Picture 4" descr="C:\Documents and Settings\Administrator\바탕 화면\Nwe템플릿\작업\PNG\ending-2.png"/>
          <p:cNvPicPr>
            <a:picLocks noChangeAspect="1" noChangeArrowheads="1"/>
          </p:cNvPicPr>
          <p:nvPr/>
        </p:nvPicPr>
        <p:blipFill>
          <a:blip r:embed="rId4" cstate="print"/>
          <a:srcRect l="18172" t="53333" r="18065"/>
          <a:stretch>
            <a:fillRect/>
          </a:stretch>
        </p:blipFill>
        <p:spPr bwMode="auto">
          <a:xfrm>
            <a:off x="1661652" y="3657600"/>
            <a:ext cx="5830529" cy="3200400"/>
          </a:xfrm>
          <a:prstGeom prst="rect">
            <a:avLst/>
          </a:prstGeom>
          <a:noFill/>
        </p:spPr>
      </p:pic>
      <p:pic>
        <p:nvPicPr>
          <p:cNvPr id="5125" name="Picture 5" descr="C:\Documents and Settings\Administrator\바탕 화면\Nwe템플릿\작업\PNG\ending-3png.png"/>
          <p:cNvPicPr>
            <a:picLocks noChangeAspect="1" noChangeArrowheads="1"/>
          </p:cNvPicPr>
          <p:nvPr/>
        </p:nvPicPr>
        <p:blipFill>
          <a:blip r:embed="rId5" cstate="print"/>
          <a:srcRect l="29785" t="44875" r="27849" b="28889"/>
          <a:stretch>
            <a:fillRect/>
          </a:stretch>
        </p:blipFill>
        <p:spPr bwMode="auto">
          <a:xfrm>
            <a:off x="2723535" y="3077497"/>
            <a:ext cx="3873910" cy="1799303"/>
          </a:xfrm>
          <a:prstGeom prst="rect">
            <a:avLst/>
          </a:prstGeom>
          <a:noFill/>
        </p:spPr>
      </p:pic>
      <p:pic>
        <p:nvPicPr>
          <p:cNvPr id="5127" name="Picture 7" descr="C:\Documents and Settings\Administrator\바탕 화면\Nwe템플릿\작업\PNG\ending-5.png"/>
          <p:cNvPicPr>
            <a:picLocks noChangeAspect="1" noChangeArrowheads="1"/>
          </p:cNvPicPr>
          <p:nvPr/>
        </p:nvPicPr>
        <p:blipFill>
          <a:blip r:embed="rId6" cstate="print"/>
          <a:srcRect l="6667" t="8889"/>
          <a:stretch>
            <a:fillRect/>
          </a:stretch>
        </p:blipFill>
        <p:spPr bwMode="auto">
          <a:xfrm>
            <a:off x="609600" y="640773"/>
            <a:ext cx="8534400" cy="6248400"/>
          </a:xfrm>
          <a:prstGeom prst="rect">
            <a:avLst/>
          </a:prstGeom>
          <a:noFill/>
        </p:spPr>
      </p:pic>
      <p:pic>
        <p:nvPicPr>
          <p:cNvPr id="5131" name="Picture 11" descr="C:\Documents and Settings\Administrator\바탕 화면\Nwe템플릿\작업\PNG\엔딩퍼즐\02.png"/>
          <p:cNvPicPr>
            <a:picLocks noChangeAspect="1" noChangeArrowheads="1"/>
          </p:cNvPicPr>
          <p:nvPr/>
        </p:nvPicPr>
        <p:blipFill>
          <a:blip r:embed="rId7" cstate="print"/>
          <a:srcRect l="74409" b="65878"/>
          <a:stretch>
            <a:fillRect/>
          </a:stretch>
        </p:blipFill>
        <p:spPr bwMode="auto">
          <a:xfrm>
            <a:off x="6803923" y="0"/>
            <a:ext cx="2340077" cy="2340077"/>
          </a:xfrm>
          <a:prstGeom prst="rect">
            <a:avLst/>
          </a:prstGeom>
          <a:noFill/>
        </p:spPr>
      </p:pic>
      <p:pic>
        <p:nvPicPr>
          <p:cNvPr id="5132" name="Picture 12" descr="C:\Documents and Settings\Administrator\바탕 화면\Nwe템플릿\작업\PNG\엔딩퍼즐\03.png"/>
          <p:cNvPicPr>
            <a:picLocks noChangeAspect="1" noChangeArrowheads="1"/>
          </p:cNvPicPr>
          <p:nvPr/>
        </p:nvPicPr>
        <p:blipFill>
          <a:blip r:embed="rId8" cstate="print"/>
          <a:srcRect r="71721" b="51827"/>
          <a:stretch>
            <a:fillRect/>
          </a:stretch>
        </p:blipFill>
        <p:spPr bwMode="auto">
          <a:xfrm>
            <a:off x="0" y="0"/>
            <a:ext cx="2585884" cy="3303639"/>
          </a:xfrm>
          <a:prstGeom prst="rect">
            <a:avLst/>
          </a:prstGeom>
          <a:noFill/>
        </p:spPr>
      </p:pic>
      <p:pic>
        <p:nvPicPr>
          <p:cNvPr id="5129" name="Picture 9" descr="C:\Documents and Settings\Administrator\바탕 화면\Nwe템플릿\작업\PNG\엔딩퍼즐\04.png"/>
          <p:cNvPicPr>
            <a:picLocks noChangeAspect="1" noChangeArrowheads="1"/>
          </p:cNvPicPr>
          <p:nvPr/>
        </p:nvPicPr>
        <p:blipFill>
          <a:blip r:embed="rId9" cstate="print"/>
          <a:srcRect r="18602" b="70036"/>
          <a:stretch>
            <a:fillRect/>
          </a:stretch>
        </p:blipFill>
        <p:spPr bwMode="auto">
          <a:xfrm>
            <a:off x="0" y="0"/>
            <a:ext cx="7443019" cy="2054942"/>
          </a:xfrm>
          <a:prstGeom prst="rect">
            <a:avLst/>
          </a:prstGeom>
          <a:noFill/>
        </p:spPr>
      </p:pic>
      <p:pic>
        <p:nvPicPr>
          <p:cNvPr id="5130" name="Picture 10" descr="C:\Documents and Settings\Administrator\바탕 화면\Nwe템플릿\작업\PNG\엔딩퍼즐\01.png"/>
          <p:cNvPicPr>
            <a:picLocks noChangeAspect="1" noChangeArrowheads="1"/>
          </p:cNvPicPr>
          <p:nvPr/>
        </p:nvPicPr>
        <p:blipFill>
          <a:blip r:embed="rId10" cstate="print"/>
          <a:srcRect b="66738"/>
          <a:stretch>
            <a:fillRect/>
          </a:stretch>
        </p:blipFill>
        <p:spPr bwMode="auto">
          <a:xfrm>
            <a:off x="0" y="0"/>
            <a:ext cx="9144000" cy="2281084"/>
          </a:xfrm>
          <a:prstGeom prst="rect">
            <a:avLst/>
          </a:prstGeom>
          <a:noFill/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34253" y="1038833"/>
            <a:ext cx="52641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80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4746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ministrator\바탕 화면\Nwe템플릿\작업\PNG\목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739"/>
            <a:ext cx="9144000" cy="6858000"/>
          </a:xfrm>
          <a:prstGeom prst="rect">
            <a:avLst/>
          </a:prstGeom>
          <a:noFill/>
        </p:spPr>
      </p:pic>
      <p:pic>
        <p:nvPicPr>
          <p:cNvPr id="3075" name="Picture 3" descr="C:\Documents and Settings\Administrator\바탕 화면\Nwe템플릿\작업\PNG\목차-1.png"/>
          <p:cNvPicPr>
            <a:picLocks noChangeAspect="1" noChangeArrowheads="1"/>
          </p:cNvPicPr>
          <p:nvPr/>
        </p:nvPicPr>
        <p:blipFill>
          <a:blip r:embed="rId3" cstate="print"/>
          <a:srcRect r="40753" b="52832"/>
          <a:stretch>
            <a:fillRect/>
          </a:stretch>
        </p:blipFill>
        <p:spPr bwMode="auto">
          <a:xfrm>
            <a:off x="0" y="0"/>
            <a:ext cx="5417574" cy="3234813"/>
          </a:xfrm>
          <a:prstGeom prst="rect">
            <a:avLst/>
          </a:prstGeom>
          <a:noFill/>
        </p:spPr>
      </p:pic>
      <p:pic>
        <p:nvPicPr>
          <p:cNvPr id="3076" name="Picture 4" descr="C:\Documents and Settings\Administrator\바탕 화면\Nwe템플릿\작업\PNG\목차-2.png"/>
          <p:cNvPicPr>
            <a:picLocks noChangeAspect="1" noChangeArrowheads="1"/>
          </p:cNvPicPr>
          <p:nvPr/>
        </p:nvPicPr>
        <p:blipFill>
          <a:blip r:embed="rId4" cstate="print"/>
          <a:srcRect r="62000"/>
          <a:stretch>
            <a:fillRect/>
          </a:stretch>
        </p:blipFill>
        <p:spPr bwMode="auto">
          <a:xfrm>
            <a:off x="-71780" y="0"/>
            <a:ext cx="3474720" cy="6858000"/>
          </a:xfrm>
          <a:prstGeom prst="rect">
            <a:avLst/>
          </a:prstGeom>
          <a:noFill/>
        </p:spPr>
      </p:pic>
      <p:pic>
        <p:nvPicPr>
          <p:cNvPr id="3077" name="Picture 5" descr="C:\Documents and Settings\Administrator\바탕 화면\Nwe템플릿\작업\PNG\목차-3.png"/>
          <p:cNvPicPr>
            <a:picLocks noChangeAspect="1" noChangeArrowheads="1"/>
          </p:cNvPicPr>
          <p:nvPr/>
        </p:nvPicPr>
        <p:blipFill>
          <a:blip r:embed="rId5" cstate="print"/>
          <a:srcRect l="55368" t="43509"/>
          <a:stretch>
            <a:fillRect/>
          </a:stretch>
        </p:blipFill>
        <p:spPr bwMode="auto">
          <a:xfrm>
            <a:off x="5062888" y="3106924"/>
            <a:ext cx="4081112" cy="3874168"/>
          </a:xfrm>
          <a:prstGeom prst="rect">
            <a:avLst/>
          </a:prstGeom>
          <a:noFill/>
        </p:spPr>
      </p:pic>
      <p:pic>
        <p:nvPicPr>
          <p:cNvPr id="3079" name="Picture 7" descr="C:\Documents and Settings\Administrator\바탕 화면\Nwe템플릿\작업\PNG\목차-5.png"/>
          <p:cNvPicPr>
            <a:picLocks noChangeAspect="1" noChangeArrowheads="1"/>
          </p:cNvPicPr>
          <p:nvPr/>
        </p:nvPicPr>
        <p:blipFill>
          <a:blip r:embed="rId6" cstate="print"/>
          <a:srcRect l="3474" t="3228" r="82211" b="84842"/>
          <a:stretch>
            <a:fillRect/>
          </a:stretch>
        </p:blipFill>
        <p:spPr bwMode="auto">
          <a:xfrm>
            <a:off x="428325" y="221381"/>
            <a:ext cx="1309035" cy="818147"/>
          </a:xfrm>
          <a:prstGeom prst="rect">
            <a:avLst/>
          </a:prstGeom>
          <a:noFill/>
        </p:spPr>
      </p:pic>
      <p:pic>
        <p:nvPicPr>
          <p:cNvPr id="12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3195483" y="2015613"/>
            <a:ext cx="5388077" cy="206478"/>
          </a:xfrm>
          <a:prstGeom prst="rect">
            <a:avLst/>
          </a:prstGeom>
          <a:noFill/>
        </p:spPr>
      </p:pic>
      <p:grpSp>
        <p:nvGrpSpPr>
          <p:cNvPr id="32" name="그룹 31"/>
          <p:cNvGrpSpPr/>
          <p:nvPr/>
        </p:nvGrpSpPr>
        <p:grpSpPr>
          <a:xfrm>
            <a:off x="2812026" y="1197660"/>
            <a:ext cx="1032387" cy="985102"/>
            <a:chOff x="2762866" y="1217324"/>
            <a:chExt cx="1032387" cy="985102"/>
          </a:xfrm>
        </p:grpSpPr>
        <p:pic>
          <p:nvPicPr>
            <p:cNvPr id="13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3903130" y="1554059"/>
            <a:ext cx="196239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인증 우회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7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2660612" y="3806250"/>
            <a:ext cx="5388077" cy="206478"/>
          </a:xfrm>
          <a:prstGeom prst="rect">
            <a:avLst/>
          </a:prstGeom>
          <a:noFill/>
        </p:spPr>
      </p:pic>
      <p:grpSp>
        <p:nvGrpSpPr>
          <p:cNvPr id="39" name="그룹 38"/>
          <p:cNvGrpSpPr/>
          <p:nvPr/>
        </p:nvGrpSpPr>
        <p:grpSpPr>
          <a:xfrm>
            <a:off x="2277155" y="2988297"/>
            <a:ext cx="1032387" cy="985102"/>
            <a:chOff x="2762866" y="1217324"/>
            <a:chExt cx="1032387" cy="985102"/>
          </a:xfrm>
        </p:grpSpPr>
        <p:pic>
          <p:nvPicPr>
            <p:cNvPr id="40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3368259" y="3344696"/>
            <a:ext cx="34960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SQL </a:t>
            </a:r>
            <a:r>
              <a:rPr lang="ko-KR" altLang="en-US" sz="3200" dirty="0" err="1">
                <a:latin typeface="HY견고딕" pitchFamily="18" charset="-127"/>
                <a:ea typeface="HY견고딕" pitchFamily="18" charset="-127"/>
              </a:rPr>
              <a:t>인젝션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2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2125739" y="5596887"/>
            <a:ext cx="5388077" cy="206478"/>
          </a:xfrm>
          <a:prstGeom prst="rect">
            <a:avLst/>
          </a:prstGeom>
          <a:noFill/>
        </p:spPr>
      </p:pic>
      <p:grpSp>
        <p:nvGrpSpPr>
          <p:cNvPr id="44" name="그룹 43"/>
          <p:cNvGrpSpPr/>
          <p:nvPr/>
        </p:nvGrpSpPr>
        <p:grpSpPr>
          <a:xfrm>
            <a:off x="1742282" y="4778934"/>
            <a:ext cx="1032387" cy="985102"/>
            <a:chOff x="2762866" y="1217324"/>
            <a:chExt cx="1032387" cy="985102"/>
          </a:xfrm>
        </p:grpSpPr>
        <p:pic>
          <p:nvPicPr>
            <p:cNvPr id="45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833386" y="5135333"/>
            <a:ext cx="36676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실   습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22365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인증우회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035" y="9144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altLang="ko-KR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938834"/>
            <a:ext cx="9144000" cy="156212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1"/>
            <a:ext cx="9144000" cy="293883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469416"/>
            <a:ext cx="9144000" cy="53631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5288" y="1285896"/>
            <a:ext cx="1104900" cy="266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3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2548"/>
              </p:ext>
            </p:extLst>
          </p:nvPr>
        </p:nvGraphicFramePr>
        <p:xfrm>
          <a:off x="0" y="0"/>
          <a:ext cx="0" cy="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953397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070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4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50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1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35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4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85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78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1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86319"/>
                  </a:ext>
                </a:extLst>
              </a:tr>
            </a:tbl>
          </a:graphicData>
        </a:graphic>
      </p:graphicFrame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000" cy="4015619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13775"/>
            <a:ext cx="9144000" cy="4011018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4572000" y="353961"/>
            <a:ext cx="488373" cy="471949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4572000" y="1379198"/>
            <a:ext cx="488373" cy="471949"/>
          </a:xfrm>
          <a:prstGeom prst="ellipse">
            <a:avLst/>
          </a:prstGeom>
          <a:solidFill>
            <a:schemeClr val="accent1">
              <a:alpha val="36000"/>
            </a:scheme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159139"/>
            <a:ext cx="9144000" cy="650703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10" y="2290237"/>
            <a:ext cx="9141590" cy="7759839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0" y="3188051"/>
            <a:ext cx="9144000" cy="59642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47051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5801588" cy="6463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3600" dirty="0">
                <a:latin typeface="HY견고딕" pitchFamily="18" charset="-127"/>
                <a:ea typeface="HY견고딕" pitchFamily="18" charset="-127"/>
              </a:rPr>
              <a:t>Numeric SQL Injection</a:t>
            </a:r>
          </a:p>
        </p:txBody>
      </p:sp>
    </p:spTree>
    <p:extLst>
      <p:ext uri="{BB962C8B-B14F-4D97-AF65-F5344CB8AC3E}">
        <p14:creationId xmlns:p14="http://schemas.microsoft.com/office/powerpoint/2010/main" val="38439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5359" y="872835"/>
            <a:ext cx="6286500" cy="2571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5359" y="1418791"/>
            <a:ext cx="7781925" cy="48101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64" y="6318095"/>
            <a:ext cx="9144000" cy="399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01601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135966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HY견고딕" pitchFamily="18" charset="-127"/>
                <a:ea typeface="HY견고딕" pitchFamily="18" charset="-127"/>
              </a:rPr>
              <a:t>XML</a:t>
            </a:r>
          </a:p>
        </p:txBody>
      </p:sp>
    </p:spTree>
    <p:extLst>
      <p:ext uri="{BB962C8B-B14F-4D97-AF65-F5344CB8AC3E}">
        <p14:creationId xmlns:p14="http://schemas.microsoft.com/office/powerpoint/2010/main" val="1119360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51145" y="400833"/>
            <a:ext cx="792897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XML </a:t>
            </a:r>
            <a:r>
              <a:rPr lang="ko-KR" altLang="en-US" dirty="0"/>
              <a:t>이란</a:t>
            </a:r>
            <a:r>
              <a:rPr lang="en-US" altLang="ko-KR" dirty="0"/>
              <a:t>?</a:t>
            </a:r>
          </a:p>
          <a:p>
            <a:r>
              <a:rPr lang="en-US" altLang="ko-KR" dirty="0"/>
              <a:t>XML</a:t>
            </a:r>
            <a:r>
              <a:rPr lang="ko-KR" altLang="en-US" dirty="0"/>
              <a:t>은 </a:t>
            </a:r>
            <a:r>
              <a:rPr lang="en-US" altLang="ko-KR" dirty="0"/>
              <a:t>extensible Markup </a:t>
            </a:r>
            <a:r>
              <a:rPr lang="en-US" altLang="ko-KR" dirty="0" err="1"/>
              <a:t>Languuage</a:t>
            </a:r>
            <a:r>
              <a:rPr lang="en-US" altLang="ko-KR" dirty="0"/>
              <a:t> </a:t>
            </a:r>
            <a:r>
              <a:rPr lang="ko-KR" altLang="en-US" dirty="0"/>
              <a:t>의 </a:t>
            </a:r>
            <a:r>
              <a:rPr lang="ko-KR" altLang="en-US" dirty="0" err="1"/>
              <a:t>줄임말로</a:t>
            </a:r>
            <a:endParaRPr lang="en-US" altLang="ko-KR" dirty="0"/>
          </a:p>
          <a:p>
            <a:r>
              <a:rPr lang="en-US" altLang="ko-KR" dirty="0"/>
              <a:t>HTML</a:t>
            </a:r>
            <a:r>
              <a:rPr lang="ko-KR" altLang="en-US" dirty="0"/>
              <a:t>처럼 겉의 뷰 부분을 담당함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000997"/>
            <a:ext cx="8020050" cy="56292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8353" y="2933676"/>
            <a:ext cx="6705600" cy="15525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9183" y="4246193"/>
            <a:ext cx="5200650" cy="184785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859" y="133326"/>
            <a:ext cx="5019675" cy="280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66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무료템플릿기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762</TotalTime>
  <Words>44</Words>
  <Application>Microsoft Office PowerPoint</Application>
  <PresentationFormat>화면 슬라이드 쇼(4:3)</PresentationFormat>
  <Paragraphs>19</Paragraphs>
  <Slides>11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맑은 고딕</vt:lpstr>
      <vt:lpstr>HY견고딕</vt:lpstr>
      <vt:lpstr>굴림</vt:lpstr>
      <vt:lpstr>무료템플릿기본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PTMaker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PTMaker</dc:creator>
  <cp:lastModifiedBy>조재호</cp:lastModifiedBy>
  <cp:revision>58</cp:revision>
  <dcterms:created xsi:type="dcterms:W3CDTF">2009-07-13T09:47:47Z</dcterms:created>
  <dcterms:modified xsi:type="dcterms:W3CDTF">2016-12-09T08:19:22Z</dcterms:modified>
</cp:coreProperties>
</file>